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58" r:id="rId5"/>
    <p:sldId id="259" r:id="rId6"/>
    <p:sldId id="260" r:id="rId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4660"/>
  </p:normalViewPr>
  <p:slideViewPr>
    <p:cSldViewPr snapToGrid="0">
      <p:cViewPr varScale="1">
        <p:scale>
          <a:sx n="97" d="100"/>
          <a:sy n="97" d="100"/>
        </p:scale>
        <p:origin x="31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FF155D-E977-B56B-42F3-BA06F72A225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53B7A4C-5848-A471-16D4-4E4737D75C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2C9CB249-8C3B-7A12-53E4-8709763B00AA}"/>
              </a:ext>
            </a:extLst>
          </p:cNvPr>
          <p:cNvSpPr>
            <a:spLocks noGrp="1"/>
          </p:cNvSpPr>
          <p:nvPr>
            <p:ph type="dt" sz="half" idx="10"/>
          </p:nvPr>
        </p:nvSpPr>
        <p:spPr/>
        <p:txBody>
          <a:bodyPr/>
          <a:lstStyle/>
          <a:p>
            <a:fld id="{3C89C878-901B-4813-8562-AE80F98EB5A7}" type="datetimeFigureOut">
              <a:rPr lang="es-ES" smtClean="0"/>
              <a:t>24/07/2026</a:t>
            </a:fld>
            <a:endParaRPr lang="es-ES"/>
          </a:p>
        </p:txBody>
      </p:sp>
      <p:sp>
        <p:nvSpPr>
          <p:cNvPr id="5" name="Marcador de pie de página 4">
            <a:extLst>
              <a:ext uri="{FF2B5EF4-FFF2-40B4-BE49-F238E27FC236}">
                <a16:creationId xmlns:a16="http://schemas.microsoft.com/office/drawing/2014/main" id="{B41323B2-A8FA-82AA-CFF2-32321D5DCE2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A8867-C5D2-2914-1EA7-96C4B84DF465}"/>
              </a:ext>
            </a:extLst>
          </p:cNvPr>
          <p:cNvSpPr>
            <a:spLocks noGrp="1"/>
          </p:cNvSpPr>
          <p:nvPr>
            <p:ph type="sldNum" sz="quarter" idx="12"/>
          </p:nvPr>
        </p:nvSpPr>
        <p:spPr/>
        <p:txBody>
          <a:bodyPr/>
          <a:lstStyle/>
          <a:p>
            <a:fld id="{621B9F41-7400-40BF-A5AA-3D4BF09F5637}" type="slidenum">
              <a:rPr lang="es-ES" smtClean="0"/>
              <a:t>‹Nº›</a:t>
            </a:fld>
            <a:endParaRPr lang="es-ES"/>
          </a:p>
        </p:txBody>
      </p:sp>
    </p:spTree>
    <p:extLst>
      <p:ext uri="{BB962C8B-B14F-4D97-AF65-F5344CB8AC3E}">
        <p14:creationId xmlns:p14="http://schemas.microsoft.com/office/powerpoint/2010/main" val="1067729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F577AD-F210-44AA-DBEA-EE79BD176088}"/>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C8C646D-0AAF-1D69-1087-1F609691E9A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9089EEC-DE99-6849-0A04-EF6B6AA28C8E}"/>
              </a:ext>
            </a:extLst>
          </p:cNvPr>
          <p:cNvSpPr>
            <a:spLocks noGrp="1"/>
          </p:cNvSpPr>
          <p:nvPr>
            <p:ph type="dt" sz="half" idx="10"/>
          </p:nvPr>
        </p:nvSpPr>
        <p:spPr/>
        <p:txBody>
          <a:bodyPr/>
          <a:lstStyle/>
          <a:p>
            <a:fld id="{3C89C878-901B-4813-8562-AE80F98EB5A7}" type="datetimeFigureOut">
              <a:rPr lang="es-ES" smtClean="0"/>
              <a:t>24/07/2026</a:t>
            </a:fld>
            <a:endParaRPr lang="es-ES"/>
          </a:p>
        </p:txBody>
      </p:sp>
      <p:sp>
        <p:nvSpPr>
          <p:cNvPr id="5" name="Marcador de pie de página 4">
            <a:extLst>
              <a:ext uri="{FF2B5EF4-FFF2-40B4-BE49-F238E27FC236}">
                <a16:creationId xmlns:a16="http://schemas.microsoft.com/office/drawing/2014/main" id="{71D7BE72-0663-334B-842C-4B867EB369F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899DC3F-C412-4B11-FA00-29C2BB14A812}"/>
              </a:ext>
            </a:extLst>
          </p:cNvPr>
          <p:cNvSpPr>
            <a:spLocks noGrp="1"/>
          </p:cNvSpPr>
          <p:nvPr>
            <p:ph type="sldNum" sz="quarter" idx="12"/>
          </p:nvPr>
        </p:nvSpPr>
        <p:spPr/>
        <p:txBody>
          <a:bodyPr/>
          <a:lstStyle/>
          <a:p>
            <a:fld id="{621B9F41-7400-40BF-A5AA-3D4BF09F5637}" type="slidenum">
              <a:rPr lang="es-ES" smtClean="0"/>
              <a:t>‹Nº›</a:t>
            </a:fld>
            <a:endParaRPr lang="es-ES"/>
          </a:p>
        </p:txBody>
      </p:sp>
    </p:spTree>
    <p:extLst>
      <p:ext uri="{BB962C8B-B14F-4D97-AF65-F5344CB8AC3E}">
        <p14:creationId xmlns:p14="http://schemas.microsoft.com/office/powerpoint/2010/main" val="2274853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3A9AED7-F63D-B25E-D7B1-EA33A2CD2CA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2D38E72-7B39-C38A-DC3C-F02A6D013BA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3FD671D-B4D9-94AC-82CC-CC50B4A729EA}"/>
              </a:ext>
            </a:extLst>
          </p:cNvPr>
          <p:cNvSpPr>
            <a:spLocks noGrp="1"/>
          </p:cNvSpPr>
          <p:nvPr>
            <p:ph type="dt" sz="half" idx="10"/>
          </p:nvPr>
        </p:nvSpPr>
        <p:spPr/>
        <p:txBody>
          <a:bodyPr/>
          <a:lstStyle/>
          <a:p>
            <a:fld id="{3C89C878-901B-4813-8562-AE80F98EB5A7}" type="datetimeFigureOut">
              <a:rPr lang="es-ES" smtClean="0"/>
              <a:t>24/07/2026</a:t>
            </a:fld>
            <a:endParaRPr lang="es-ES"/>
          </a:p>
        </p:txBody>
      </p:sp>
      <p:sp>
        <p:nvSpPr>
          <p:cNvPr id="5" name="Marcador de pie de página 4">
            <a:extLst>
              <a:ext uri="{FF2B5EF4-FFF2-40B4-BE49-F238E27FC236}">
                <a16:creationId xmlns:a16="http://schemas.microsoft.com/office/drawing/2014/main" id="{F4AFAF2B-C4F6-1469-6D9E-D98EBD16FC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E44B718-9C02-C9F7-580E-82F72949E49E}"/>
              </a:ext>
            </a:extLst>
          </p:cNvPr>
          <p:cNvSpPr>
            <a:spLocks noGrp="1"/>
          </p:cNvSpPr>
          <p:nvPr>
            <p:ph type="sldNum" sz="quarter" idx="12"/>
          </p:nvPr>
        </p:nvSpPr>
        <p:spPr/>
        <p:txBody>
          <a:bodyPr/>
          <a:lstStyle/>
          <a:p>
            <a:fld id="{621B9F41-7400-40BF-A5AA-3D4BF09F5637}" type="slidenum">
              <a:rPr lang="es-ES" smtClean="0"/>
              <a:t>‹Nº›</a:t>
            </a:fld>
            <a:endParaRPr lang="es-ES"/>
          </a:p>
        </p:txBody>
      </p:sp>
    </p:spTree>
    <p:extLst>
      <p:ext uri="{BB962C8B-B14F-4D97-AF65-F5344CB8AC3E}">
        <p14:creationId xmlns:p14="http://schemas.microsoft.com/office/powerpoint/2010/main" val="1950933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16F8EA-96B5-3B22-78C8-87C5176EBF8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64180FB-F983-CB2E-6001-DB9A3918CA2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BDB2689-D8E5-85E4-DA51-166AFBF64DDD}"/>
              </a:ext>
            </a:extLst>
          </p:cNvPr>
          <p:cNvSpPr>
            <a:spLocks noGrp="1"/>
          </p:cNvSpPr>
          <p:nvPr>
            <p:ph type="dt" sz="half" idx="10"/>
          </p:nvPr>
        </p:nvSpPr>
        <p:spPr/>
        <p:txBody>
          <a:bodyPr/>
          <a:lstStyle/>
          <a:p>
            <a:fld id="{3C89C878-901B-4813-8562-AE80F98EB5A7}" type="datetimeFigureOut">
              <a:rPr lang="es-ES" smtClean="0"/>
              <a:t>24/07/2026</a:t>
            </a:fld>
            <a:endParaRPr lang="es-ES"/>
          </a:p>
        </p:txBody>
      </p:sp>
      <p:sp>
        <p:nvSpPr>
          <p:cNvPr id="5" name="Marcador de pie de página 4">
            <a:extLst>
              <a:ext uri="{FF2B5EF4-FFF2-40B4-BE49-F238E27FC236}">
                <a16:creationId xmlns:a16="http://schemas.microsoft.com/office/drawing/2014/main" id="{2F3EDAE6-CBAB-0C94-368E-E6199861CCB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592EB1B-089F-BD62-2D69-3C61AEA9CB4C}"/>
              </a:ext>
            </a:extLst>
          </p:cNvPr>
          <p:cNvSpPr>
            <a:spLocks noGrp="1"/>
          </p:cNvSpPr>
          <p:nvPr>
            <p:ph type="sldNum" sz="quarter" idx="12"/>
          </p:nvPr>
        </p:nvSpPr>
        <p:spPr/>
        <p:txBody>
          <a:bodyPr/>
          <a:lstStyle/>
          <a:p>
            <a:fld id="{621B9F41-7400-40BF-A5AA-3D4BF09F5637}" type="slidenum">
              <a:rPr lang="es-ES" smtClean="0"/>
              <a:t>‹Nº›</a:t>
            </a:fld>
            <a:endParaRPr lang="es-ES"/>
          </a:p>
        </p:txBody>
      </p:sp>
    </p:spTree>
    <p:extLst>
      <p:ext uri="{BB962C8B-B14F-4D97-AF65-F5344CB8AC3E}">
        <p14:creationId xmlns:p14="http://schemas.microsoft.com/office/powerpoint/2010/main" val="3268937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9B60FA-8239-1CF0-0334-90A0A12D206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D0D185A-72E0-76E3-63EF-2BE1059D1A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9722196-9558-D499-154E-F8D9BC1C255A}"/>
              </a:ext>
            </a:extLst>
          </p:cNvPr>
          <p:cNvSpPr>
            <a:spLocks noGrp="1"/>
          </p:cNvSpPr>
          <p:nvPr>
            <p:ph type="dt" sz="half" idx="10"/>
          </p:nvPr>
        </p:nvSpPr>
        <p:spPr/>
        <p:txBody>
          <a:bodyPr/>
          <a:lstStyle/>
          <a:p>
            <a:fld id="{3C89C878-901B-4813-8562-AE80F98EB5A7}" type="datetimeFigureOut">
              <a:rPr lang="es-ES" smtClean="0"/>
              <a:t>24/07/2026</a:t>
            </a:fld>
            <a:endParaRPr lang="es-ES"/>
          </a:p>
        </p:txBody>
      </p:sp>
      <p:sp>
        <p:nvSpPr>
          <p:cNvPr id="5" name="Marcador de pie de página 4">
            <a:extLst>
              <a:ext uri="{FF2B5EF4-FFF2-40B4-BE49-F238E27FC236}">
                <a16:creationId xmlns:a16="http://schemas.microsoft.com/office/drawing/2014/main" id="{F4B00E17-75F1-7AC5-1D04-92B67065A9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5897FA4-3AC1-938C-73A4-36F3AC3C32DD}"/>
              </a:ext>
            </a:extLst>
          </p:cNvPr>
          <p:cNvSpPr>
            <a:spLocks noGrp="1"/>
          </p:cNvSpPr>
          <p:nvPr>
            <p:ph type="sldNum" sz="quarter" idx="12"/>
          </p:nvPr>
        </p:nvSpPr>
        <p:spPr/>
        <p:txBody>
          <a:bodyPr/>
          <a:lstStyle/>
          <a:p>
            <a:fld id="{621B9F41-7400-40BF-A5AA-3D4BF09F5637}" type="slidenum">
              <a:rPr lang="es-ES" smtClean="0"/>
              <a:t>‹Nº›</a:t>
            </a:fld>
            <a:endParaRPr lang="es-ES"/>
          </a:p>
        </p:txBody>
      </p:sp>
    </p:spTree>
    <p:extLst>
      <p:ext uri="{BB962C8B-B14F-4D97-AF65-F5344CB8AC3E}">
        <p14:creationId xmlns:p14="http://schemas.microsoft.com/office/powerpoint/2010/main" val="2025239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5853A8-B0B7-EC68-C75E-1502954F5B5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691E179-532D-2C0D-B92C-C3D9B74B7A0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5AF97F1-7FFA-B113-A086-AC5E8F217BA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2A3588-0BD9-1BF5-60BC-AAB799F403F6}"/>
              </a:ext>
            </a:extLst>
          </p:cNvPr>
          <p:cNvSpPr>
            <a:spLocks noGrp="1"/>
          </p:cNvSpPr>
          <p:nvPr>
            <p:ph type="dt" sz="half" idx="10"/>
          </p:nvPr>
        </p:nvSpPr>
        <p:spPr/>
        <p:txBody>
          <a:bodyPr/>
          <a:lstStyle/>
          <a:p>
            <a:fld id="{3C89C878-901B-4813-8562-AE80F98EB5A7}" type="datetimeFigureOut">
              <a:rPr lang="es-ES" smtClean="0"/>
              <a:t>24/07/2026</a:t>
            </a:fld>
            <a:endParaRPr lang="es-ES"/>
          </a:p>
        </p:txBody>
      </p:sp>
      <p:sp>
        <p:nvSpPr>
          <p:cNvPr id="6" name="Marcador de pie de página 5">
            <a:extLst>
              <a:ext uri="{FF2B5EF4-FFF2-40B4-BE49-F238E27FC236}">
                <a16:creationId xmlns:a16="http://schemas.microsoft.com/office/drawing/2014/main" id="{206BEA91-18F2-4FD9-413B-C251F00E3E8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87FCFEE-7F00-B64E-387B-D3327C8A54A8}"/>
              </a:ext>
            </a:extLst>
          </p:cNvPr>
          <p:cNvSpPr>
            <a:spLocks noGrp="1"/>
          </p:cNvSpPr>
          <p:nvPr>
            <p:ph type="sldNum" sz="quarter" idx="12"/>
          </p:nvPr>
        </p:nvSpPr>
        <p:spPr/>
        <p:txBody>
          <a:bodyPr/>
          <a:lstStyle/>
          <a:p>
            <a:fld id="{621B9F41-7400-40BF-A5AA-3D4BF09F5637}" type="slidenum">
              <a:rPr lang="es-ES" smtClean="0"/>
              <a:t>‹Nº›</a:t>
            </a:fld>
            <a:endParaRPr lang="es-ES"/>
          </a:p>
        </p:txBody>
      </p:sp>
    </p:spTree>
    <p:extLst>
      <p:ext uri="{BB962C8B-B14F-4D97-AF65-F5344CB8AC3E}">
        <p14:creationId xmlns:p14="http://schemas.microsoft.com/office/powerpoint/2010/main" val="394512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52C7B1-B5FE-113D-E63A-F2463AC2C05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E415F3C-D799-1A2E-728A-D35B76F20A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AA808429-C5D1-5FFF-B7C8-7C0D2231C5E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070547AA-D799-76FB-2270-887E5DA1B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0602A1C-0968-0924-588B-0A09B73CECD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D3DA672F-216D-2136-846C-E85100DBA01D}"/>
              </a:ext>
            </a:extLst>
          </p:cNvPr>
          <p:cNvSpPr>
            <a:spLocks noGrp="1"/>
          </p:cNvSpPr>
          <p:nvPr>
            <p:ph type="dt" sz="half" idx="10"/>
          </p:nvPr>
        </p:nvSpPr>
        <p:spPr/>
        <p:txBody>
          <a:bodyPr/>
          <a:lstStyle/>
          <a:p>
            <a:fld id="{3C89C878-901B-4813-8562-AE80F98EB5A7}" type="datetimeFigureOut">
              <a:rPr lang="es-ES" smtClean="0"/>
              <a:t>24/07/2026</a:t>
            </a:fld>
            <a:endParaRPr lang="es-ES"/>
          </a:p>
        </p:txBody>
      </p:sp>
      <p:sp>
        <p:nvSpPr>
          <p:cNvPr id="8" name="Marcador de pie de página 7">
            <a:extLst>
              <a:ext uri="{FF2B5EF4-FFF2-40B4-BE49-F238E27FC236}">
                <a16:creationId xmlns:a16="http://schemas.microsoft.com/office/drawing/2014/main" id="{61FAA6B1-4387-83CF-67BC-8CC28120FC8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BB71480-D283-F977-C3C7-A59D6EB9EF56}"/>
              </a:ext>
            </a:extLst>
          </p:cNvPr>
          <p:cNvSpPr>
            <a:spLocks noGrp="1"/>
          </p:cNvSpPr>
          <p:nvPr>
            <p:ph type="sldNum" sz="quarter" idx="12"/>
          </p:nvPr>
        </p:nvSpPr>
        <p:spPr/>
        <p:txBody>
          <a:bodyPr/>
          <a:lstStyle/>
          <a:p>
            <a:fld id="{621B9F41-7400-40BF-A5AA-3D4BF09F5637}" type="slidenum">
              <a:rPr lang="es-ES" smtClean="0"/>
              <a:t>‹Nº›</a:t>
            </a:fld>
            <a:endParaRPr lang="es-ES"/>
          </a:p>
        </p:txBody>
      </p:sp>
    </p:spTree>
    <p:extLst>
      <p:ext uri="{BB962C8B-B14F-4D97-AF65-F5344CB8AC3E}">
        <p14:creationId xmlns:p14="http://schemas.microsoft.com/office/powerpoint/2010/main" val="2032235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6DCC9B-06C9-BCE8-AE6D-991AB32DD061}"/>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013C833-03D2-DCAF-B0BB-90CF1EE48A45}"/>
              </a:ext>
            </a:extLst>
          </p:cNvPr>
          <p:cNvSpPr>
            <a:spLocks noGrp="1"/>
          </p:cNvSpPr>
          <p:nvPr>
            <p:ph type="dt" sz="half" idx="10"/>
          </p:nvPr>
        </p:nvSpPr>
        <p:spPr/>
        <p:txBody>
          <a:bodyPr/>
          <a:lstStyle/>
          <a:p>
            <a:fld id="{3C89C878-901B-4813-8562-AE80F98EB5A7}" type="datetimeFigureOut">
              <a:rPr lang="es-ES" smtClean="0"/>
              <a:t>24/07/2026</a:t>
            </a:fld>
            <a:endParaRPr lang="es-ES"/>
          </a:p>
        </p:txBody>
      </p:sp>
      <p:sp>
        <p:nvSpPr>
          <p:cNvPr id="4" name="Marcador de pie de página 3">
            <a:extLst>
              <a:ext uri="{FF2B5EF4-FFF2-40B4-BE49-F238E27FC236}">
                <a16:creationId xmlns:a16="http://schemas.microsoft.com/office/drawing/2014/main" id="{EB78147E-4659-476E-ED03-0F80E625B7A5}"/>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4ADFA27-BC9C-FF09-5C08-7DC48CF4572F}"/>
              </a:ext>
            </a:extLst>
          </p:cNvPr>
          <p:cNvSpPr>
            <a:spLocks noGrp="1"/>
          </p:cNvSpPr>
          <p:nvPr>
            <p:ph type="sldNum" sz="quarter" idx="12"/>
          </p:nvPr>
        </p:nvSpPr>
        <p:spPr/>
        <p:txBody>
          <a:bodyPr/>
          <a:lstStyle/>
          <a:p>
            <a:fld id="{621B9F41-7400-40BF-A5AA-3D4BF09F5637}" type="slidenum">
              <a:rPr lang="es-ES" smtClean="0"/>
              <a:t>‹Nº›</a:t>
            </a:fld>
            <a:endParaRPr lang="es-ES"/>
          </a:p>
        </p:txBody>
      </p:sp>
    </p:spTree>
    <p:extLst>
      <p:ext uri="{BB962C8B-B14F-4D97-AF65-F5344CB8AC3E}">
        <p14:creationId xmlns:p14="http://schemas.microsoft.com/office/powerpoint/2010/main" val="170175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D676F7A-0516-F309-CFF7-2F77125B977D}"/>
              </a:ext>
            </a:extLst>
          </p:cNvPr>
          <p:cNvSpPr>
            <a:spLocks noGrp="1"/>
          </p:cNvSpPr>
          <p:nvPr>
            <p:ph type="dt" sz="half" idx="10"/>
          </p:nvPr>
        </p:nvSpPr>
        <p:spPr/>
        <p:txBody>
          <a:bodyPr/>
          <a:lstStyle/>
          <a:p>
            <a:fld id="{3C89C878-901B-4813-8562-AE80F98EB5A7}" type="datetimeFigureOut">
              <a:rPr lang="es-ES" smtClean="0"/>
              <a:t>24/07/2026</a:t>
            </a:fld>
            <a:endParaRPr lang="es-ES"/>
          </a:p>
        </p:txBody>
      </p:sp>
      <p:sp>
        <p:nvSpPr>
          <p:cNvPr id="3" name="Marcador de pie de página 2">
            <a:extLst>
              <a:ext uri="{FF2B5EF4-FFF2-40B4-BE49-F238E27FC236}">
                <a16:creationId xmlns:a16="http://schemas.microsoft.com/office/drawing/2014/main" id="{26E2F733-9294-6897-425A-972BF748345F}"/>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9ACDD8A-FC07-8057-F57C-1080CAF9F996}"/>
              </a:ext>
            </a:extLst>
          </p:cNvPr>
          <p:cNvSpPr>
            <a:spLocks noGrp="1"/>
          </p:cNvSpPr>
          <p:nvPr>
            <p:ph type="sldNum" sz="quarter" idx="12"/>
          </p:nvPr>
        </p:nvSpPr>
        <p:spPr/>
        <p:txBody>
          <a:bodyPr/>
          <a:lstStyle/>
          <a:p>
            <a:fld id="{621B9F41-7400-40BF-A5AA-3D4BF09F5637}" type="slidenum">
              <a:rPr lang="es-ES" smtClean="0"/>
              <a:t>‹Nº›</a:t>
            </a:fld>
            <a:endParaRPr lang="es-ES"/>
          </a:p>
        </p:txBody>
      </p:sp>
    </p:spTree>
    <p:extLst>
      <p:ext uri="{BB962C8B-B14F-4D97-AF65-F5344CB8AC3E}">
        <p14:creationId xmlns:p14="http://schemas.microsoft.com/office/powerpoint/2010/main" val="1924353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0ED7FF-EC53-09C2-6055-3467104CF42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AFF573A-A55D-C37D-BA58-9191BFCE68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C9A081A-CD40-88E5-6A46-35AC9A2B51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A0CFC2-1014-6FD7-537F-F217D9FA9686}"/>
              </a:ext>
            </a:extLst>
          </p:cNvPr>
          <p:cNvSpPr>
            <a:spLocks noGrp="1"/>
          </p:cNvSpPr>
          <p:nvPr>
            <p:ph type="dt" sz="half" idx="10"/>
          </p:nvPr>
        </p:nvSpPr>
        <p:spPr/>
        <p:txBody>
          <a:bodyPr/>
          <a:lstStyle/>
          <a:p>
            <a:fld id="{3C89C878-901B-4813-8562-AE80F98EB5A7}" type="datetimeFigureOut">
              <a:rPr lang="es-ES" smtClean="0"/>
              <a:t>24/07/2026</a:t>
            </a:fld>
            <a:endParaRPr lang="es-ES"/>
          </a:p>
        </p:txBody>
      </p:sp>
      <p:sp>
        <p:nvSpPr>
          <p:cNvPr id="6" name="Marcador de pie de página 5">
            <a:extLst>
              <a:ext uri="{FF2B5EF4-FFF2-40B4-BE49-F238E27FC236}">
                <a16:creationId xmlns:a16="http://schemas.microsoft.com/office/drawing/2014/main" id="{7BC1051D-1166-D5B7-3807-6F355CFDC51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ECAC63C-B5D4-A5FB-C9D5-BCA830B5E9DD}"/>
              </a:ext>
            </a:extLst>
          </p:cNvPr>
          <p:cNvSpPr>
            <a:spLocks noGrp="1"/>
          </p:cNvSpPr>
          <p:nvPr>
            <p:ph type="sldNum" sz="quarter" idx="12"/>
          </p:nvPr>
        </p:nvSpPr>
        <p:spPr/>
        <p:txBody>
          <a:bodyPr/>
          <a:lstStyle/>
          <a:p>
            <a:fld id="{621B9F41-7400-40BF-A5AA-3D4BF09F5637}" type="slidenum">
              <a:rPr lang="es-ES" smtClean="0"/>
              <a:t>‹Nº›</a:t>
            </a:fld>
            <a:endParaRPr lang="es-ES"/>
          </a:p>
        </p:txBody>
      </p:sp>
    </p:spTree>
    <p:extLst>
      <p:ext uri="{BB962C8B-B14F-4D97-AF65-F5344CB8AC3E}">
        <p14:creationId xmlns:p14="http://schemas.microsoft.com/office/powerpoint/2010/main" val="3977375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A3BFFA-796C-C33F-0B52-1D6AD8F4105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13F8350-ED1E-6343-4358-4D0149F7B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861D88A-4537-1F95-14B7-B9AB0B2B4A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270A74-CEDF-C0D1-3E9C-7EF647BA929E}"/>
              </a:ext>
            </a:extLst>
          </p:cNvPr>
          <p:cNvSpPr>
            <a:spLocks noGrp="1"/>
          </p:cNvSpPr>
          <p:nvPr>
            <p:ph type="dt" sz="half" idx="10"/>
          </p:nvPr>
        </p:nvSpPr>
        <p:spPr/>
        <p:txBody>
          <a:bodyPr/>
          <a:lstStyle/>
          <a:p>
            <a:fld id="{3C89C878-901B-4813-8562-AE80F98EB5A7}" type="datetimeFigureOut">
              <a:rPr lang="es-ES" smtClean="0"/>
              <a:t>24/07/2026</a:t>
            </a:fld>
            <a:endParaRPr lang="es-ES"/>
          </a:p>
        </p:txBody>
      </p:sp>
      <p:sp>
        <p:nvSpPr>
          <p:cNvPr id="6" name="Marcador de pie de página 5">
            <a:extLst>
              <a:ext uri="{FF2B5EF4-FFF2-40B4-BE49-F238E27FC236}">
                <a16:creationId xmlns:a16="http://schemas.microsoft.com/office/drawing/2014/main" id="{7884CCC7-8A28-AD01-C408-61731A63D3F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0077A37-E887-BC77-AB87-F756F2185250}"/>
              </a:ext>
            </a:extLst>
          </p:cNvPr>
          <p:cNvSpPr>
            <a:spLocks noGrp="1"/>
          </p:cNvSpPr>
          <p:nvPr>
            <p:ph type="sldNum" sz="quarter" idx="12"/>
          </p:nvPr>
        </p:nvSpPr>
        <p:spPr/>
        <p:txBody>
          <a:bodyPr/>
          <a:lstStyle/>
          <a:p>
            <a:fld id="{621B9F41-7400-40BF-A5AA-3D4BF09F5637}" type="slidenum">
              <a:rPr lang="es-ES" smtClean="0"/>
              <a:t>‹Nº›</a:t>
            </a:fld>
            <a:endParaRPr lang="es-ES"/>
          </a:p>
        </p:txBody>
      </p:sp>
    </p:spTree>
    <p:extLst>
      <p:ext uri="{BB962C8B-B14F-4D97-AF65-F5344CB8AC3E}">
        <p14:creationId xmlns:p14="http://schemas.microsoft.com/office/powerpoint/2010/main" val="3273972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5D38C96-8921-DEAE-1BF3-F99AA2310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D1DA9D5-4992-A864-D414-0EBD3C98D6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D6CDC7B-21C3-E0A0-E6A5-58E80A1213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C89C878-901B-4813-8562-AE80F98EB5A7}" type="datetimeFigureOut">
              <a:rPr lang="es-ES" smtClean="0"/>
              <a:t>24/07/2026</a:t>
            </a:fld>
            <a:endParaRPr lang="es-ES"/>
          </a:p>
        </p:txBody>
      </p:sp>
      <p:sp>
        <p:nvSpPr>
          <p:cNvPr id="5" name="Marcador de pie de página 4">
            <a:extLst>
              <a:ext uri="{FF2B5EF4-FFF2-40B4-BE49-F238E27FC236}">
                <a16:creationId xmlns:a16="http://schemas.microsoft.com/office/drawing/2014/main" id="{E762B023-C334-3D4A-452F-32A0E67B97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2AFAE45F-0F61-AE1A-65C6-70728F5FAE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1B9F41-7400-40BF-A5AA-3D4BF09F5637}" type="slidenum">
              <a:rPr lang="es-ES" smtClean="0"/>
              <a:t>‹Nº›</a:t>
            </a:fld>
            <a:endParaRPr lang="es-ES"/>
          </a:p>
        </p:txBody>
      </p:sp>
    </p:spTree>
    <p:extLst>
      <p:ext uri="{BB962C8B-B14F-4D97-AF65-F5344CB8AC3E}">
        <p14:creationId xmlns:p14="http://schemas.microsoft.com/office/powerpoint/2010/main" val="22471852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57AE046-211B-74B0-DEC2-562AC39B803E}"/>
              </a:ext>
            </a:extLst>
          </p:cNvPr>
          <p:cNvPicPr>
            <a:picLocks noChangeAspect="1"/>
          </p:cNvPicPr>
          <p:nvPr/>
        </p:nvPicPr>
        <p:blipFill>
          <a:blip r:embed="rId3">
            <a:extLst>
              <a:ext uri="{28A0092B-C50C-407E-A947-70E740481C1C}">
                <a14:useLocalDpi xmlns:a14="http://schemas.microsoft.com/office/drawing/2010/main" val="0"/>
              </a:ext>
            </a:extLst>
          </a:blip>
          <a:srcRect l="11091" t="11448" r="10546" b="25403"/>
          <a:stretch>
            <a:fillRect/>
          </a:stretch>
        </p:blipFill>
        <p:spPr>
          <a:xfrm>
            <a:off x="240631" y="0"/>
            <a:ext cx="2283616" cy="1290777"/>
          </a:xfrm>
          <a:prstGeom prst="rect">
            <a:avLst/>
          </a:prstGeom>
        </p:spPr>
      </p:pic>
      <p:sp>
        <p:nvSpPr>
          <p:cNvPr id="6" name="CuadroTexto 5">
            <a:extLst>
              <a:ext uri="{FF2B5EF4-FFF2-40B4-BE49-F238E27FC236}">
                <a16:creationId xmlns:a16="http://schemas.microsoft.com/office/drawing/2014/main" id="{EE449FA8-A2DD-1A8E-6AEE-4A4678F5305F}"/>
              </a:ext>
            </a:extLst>
          </p:cNvPr>
          <p:cNvSpPr txBox="1"/>
          <p:nvPr/>
        </p:nvSpPr>
        <p:spPr>
          <a:xfrm>
            <a:off x="493294" y="1540042"/>
            <a:ext cx="11153273" cy="2385268"/>
          </a:xfrm>
          <a:prstGeom prst="rect">
            <a:avLst/>
          </a:prstGeom>
          <a:noFill/>
        </p:spPr>
        <p:txBody>
          <a:bodyPr wrap="square" rtlCol="0">
            <a:spAutoFit/>
          </a:bodyPr>
          <a:lstStyle/>
          <a:p>
            <a:pPr>
              <a:spcAft>
                <a:spcPts val="600"/>
              </a:spcAft>
            </a:pPr>
            <a:r>
              <a:rPr lang="es-ES" b="1" dirty="0">
                <a:solidFill>
                  <a:schemeClr val="tx2">
                    <a:lumMod val="90000"/>
                    <a:lumOff val="10000"/>
                  </a:schemeClr>
                </a:solidFill>
                <a:latin typeface="Raleway" pitchFamily="2" charset="0"/>
              </a:rPr>
              <a:t>Estructura recomendada de la presentación</a:t>
            </a:r>
            <a:endParaRPr lang="es-ES" dirty="0">
              <a:solidFill>
                <a:schemeClr val="tx2">
                  <a:lumMod val="90000"/>
                  <a:lumOff val="10000"/>
                </a:schemeClr>
              </a:solidFill>
              <a:latin typeface="Raleway" pitchFamily="2" charset="0"/>
            </a:endParaRPr>
          </a:p>
          <a:p>
            <a:pPr>
              <a:spcAft>
                <a:spcPts val="600"/>
              </a:spcAft>
            </a:pPr>
            <a:r>
              <a:rPr lang="es-ES" dirty="0">
                <a:solidFill>
                  <a:schemeClr val="tx2">
                    <a:lumMod val="90000"/>
                    <a:lumOff val="10000"/>
                  </a:schemeClr>
                </a:solidFill>
                <a:latin typeface="Raleway" pitchFamily="2" charset="0"/>
              </a:rPr>
              <a:t>• Título del caso</a:t>
            </a:r>
            <a:br>
              <a:rPr lang="es-ES" dirty="0">
                <a:solidFill>
                  <a:schemeClr val="tx2">
                    <a:lumMod val="90000"/>
                    <a:lumOff val="10000"/>
                  </a:schemeClr>
                </a:solidFill>
                <a:latin typeface="Raleway" pitchFamily="2" charset="0"/>
              </a:rPr>
            </a:br>
            <a:r>
              <a:rPr lang="es-ES" dirty="0">
                <a:solidFill>
                  <a:schemeClr val="tx2">
                    <a:lumMod val="90000"/>
                    <a:lumOff val="10000"/>
                  </a:schemeClr>
                </a:solidFill>
                <a:latin typeface="Raleway" pitchFamily="2" charset="0"/>
              </a:rPr>
              <a:t>• Introducción</a:t>
            </a:r>
            <a:br>
              <a:rPr lang="es-ES" dirty="0">
                <a:solidFill>
                  <a:schemeClr val="tx2">
                    <a:lumMod val="90000"/>
                    <a:lumOff val="10000"/>
                  </a:schemeClr>
                </a:solidFill>
                <a:latin typeface="Raleway" pitchFamily="2" charset="0"/>
              </a:rPr>
            </a:br>
            <a:r>
              <a:rPr lang="es-ES" dirty="0">
                <a:solidFill>
                  <a:schemeClr val="tx2">
                    <a:lumMod val="90000"/>
                    <a:lumOff val="10000"/>
                  </a:schemeClr>
                </a:solidFill>
                <a:latin typeface="Raleway" pitchFamily="2" charset="0"/>
              </a:rPr>
              <a:t>• Presentación del caso clínico</a:t>
            </a:r>
            <a:br>
              <a:rPr lang="es-ES" dirty="0">
                <a:solidFill>
                  <a:schemeClr val="tx2">
                    <a:lumMod val="90000"/>
                    <a:lumOff val="10000"/>
                  </a:schemeClr>
                </a:solidFill>
                <a:latin typeface="Raleway" pitchFamily="2" charset="0"/>
              </a:rPr>
            </a:br>
            <a:r>
              <a:rPr lang="es-ES" dirty="0">
                <a:solidFill>
                  <a:schemeClr val="tx2">
                    <a:lumMod val="90000"/>
                    <a:lumOff val="10000"/>
                  </a:schemeClr>
                </a:solidFill>
                <a:latin typeface="Raleway" pitchFamily="2" charset="0"/>
              </a:rPr>
              <a:t>• Pruebas complementarias</a:t>
            </a:r>
            <a:br>
              <a:rPr lang="es-ES" dirty="0">
                <a:solidFill>
                  <a:schemeClr val="tx2">
                    <a:lumMod val="90000"/>
                    <a:lumOff val="10000"/>
                  </a:schemeClr>
                </a:solidFill>
                <a:latin typeface="Raleway" pitchFamily="2" charset="0"/>
              </a:rPr>
            </a:br>
            <a:r>
              <a:rPr lang="es-ES" dirty="0">
                <a:solidFill>
                  <a:schemeClr val="tx2">
                    <a:lumMod val="90000"/>
                    <a:lumOff val="10000"/>
                  </a:schemeClr>
                </a:solidFill>
                <a:latin typeface="Raleway" pitchFamily="2" charset="0"/>
              </a:rPr>
              <a:t>• Evolución clínica y tratamiento</a:t>
            </a:r>
            <a:br>
              <a:rPr lang="es-ES" dirty="0">
                <a:solidFill>
                  <a:schemeClr val="tx2">
                    <a:lumMod val="90000"/>
                    <a:lumOff val="10000"/>
                  </a:schemeClr>
                </a:solidFill>
                <a:latin typeface="Raleway" pitchFamily="2" charset="0"/>
              </a:rPr>
            </a:br>
            <a:r>
              <a:rPr lang="es-ES" dirty="0">
                <a:solidFill>
                  <a:schemeClr val="tx2">
                    <a:lumMod val="90000"/>
                    <a:lumOff val="10000"/>
                  </a:schemeClr>
                </a:solidFill>
                <a:latin typeface="Raleway" pitchFamily="2" charset="0"/>
              </a:rPr>
              <a:t>• Discusión</a:t>
            </a:r>
            <a:br>
              <a:rPr lang="es-ES" dirty="0">
                <a:solidFill>
                  <a:schemeClr val="tx2">
                    <a:lumMod val="90000"/>
                    <a:lumOff val="10000"/>
                  </a:schemeClr>
                </a:solidFill>
                <a:latin typeface="Raleway" pitchFamily="2" charset="0"/>
              </a:rPr>
            </a:br>
            <a:r>
              <a:rPr lang="es-ES" dirty="0">
                <a:solidFill>
                  <a:schemeClr val="tx2">
                    <a:lumMod val="90000"/>
                    <a:lumOff val="10000"/>
                  </a:schemeClr>
                </a:solidFill>
                <a:latin typeface="Raleway" pitchFamily="2" charset="0"/>
              </a:rPr>
              <a:t>• Conclusiones o mensajes clave</a:t>
            </a:r>
          </a:p>
        </p:txBody>
      </p:sp>
      <p:sp>
        <p:nvSpPr>
          <p:cNvPr id="7" name="CuadroTexto 6">
            <a:extLst>
              <a:ext uri="{FF2B5EF4-FFF2-40B4-BE49-F238E27FC236}">
                <a16:creationId xmlns:a16="http://schemas.microsoft.com/office/drawing/2014/main" id="{9AA482B3-D752-C030-BD05-C5A222EA1F8F}"/>
              </a:ext>
            </a:extLst>
          </p:cNvPr>
          <p:cNvSpPr txBox="1"/>
          <p:nvPr/>
        </p:nvSpPr>
        <p:spPr>
          <a:xfrm>
            <a:off x="493294" y="4543225"/>
            <a:ext cx="10982633" cy="1023998"/>
          </a:xfrm>
          <a:prstGeom prst="rect">
            <a:avLst/>
          </a:prstGeom>
          <a:noFill/>
        </p:spPr>
        <p:txBody>
          <a:bodyPr wrap="square" rtlCol="0">
            <a:spAutoFit/>
          </a:bodyPr>
          <a:lstStyle/>
          <a:p>
            <a:pPr>
              <a:lnSpc>
                <a:spcPct val="150000"/>
              </a:lnSpc>
            </a:pPr>
            <a:r>
              <a:rPr lang="es-ES" sz="1400" dirty="0">
                <a:solidFill>
                  <a:schemeClr val="tx2">
                    <a:lumMod val="90000"/>
                    <a:lumOff val="10000"/>
                  </a:schemeClr>
                </a:solidFill>
                <a:latin typeface="Raleway" pitchFamily="2" charset="0"/>
              </a:rPr>
              <a:t>La presentación tendrá un </a:t>
            </a:r>
            <a:r>
              <a:rPr lang="es-ES" sz="1400" b="1" dirty="0">
                <a:solidFill>
                  <a:schemeClr val="tx2">
                    <a:lumMod val="90000"/>
                    <a:lumOff val="10000"/>
                  </a:schemeClr>
                </a:solidFill>
                <a:latin typeface="Raleway" pitchFamily="2" charset="0"/>
              </a:rPr>
              <a:t>máximo de 10 diapositivas </a:t>
            </a:r>
            <a:r>
              <a:rPr lang="es-ES" sz="1400" dirty="0">
                <a:solidFill>
                  <a:schemeClr val="tx2">
                    <a:lumMod val="90000"/>
                    <a:lumOff val="10000"/>
                  </a:schemeClr>
                </a:solidFill>
                <a:latin typeface="Raleway" pitchFamily="2" charset="0"/>
              </a:rPr>
              <a:t>y deberá elaborarse utilizando esta plantilla. Los autores podrán seleccionar y combinar libremente los diferentes modelos de diapositiva incluidos, de acuerdo con las necesidades de su caso clínico, respetando siempre la identidad visual de ACCIS 2026. La distribución del contenido será libre.</a:t>
            </a:r>
          </a:p>
        </p:txBody>
      </p:sp>
    </p:spTree>
    <p:extLst>
      <p:ext uri="{BB962C8B-B14F-4D97-AF65-F5344CB8AC3E}">
        <p14:creationId xmlns:p14="http://schemas.microsoft.com/office/powerpoint/2010/main" val="3460721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C033D82-1CBC-C5E0-8176-007C33D2F5FC}"/>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AFF4244-98E7-A2BB-1AAD-6C8D7C4F4E5F}"/>
              </a:ext>
            </a:extLst>
          </p:cNvPr>
          <p:cNvPicPr>
            <a:picLocks noChangeAspect="1"/>
          </p:cNvPicPr>
          <p:nvPr/>
        </p:nvPicPr>
        <p:blipFill>
          <a:blip r:embed="rId3">
            <a:extLst>
              <a:ext uri="{28A0092B-C50C-407E-A947-70E740481C1C}">
                <a14:useLocalDpi xmlns:a14="http://schemas.microsoft.com/office/drawing/2010/main" val="0"/>
              </a:ext>
            </a:extLst>
          </a:blip>
          <a:srcRect l="11091" t="11448" r="10546" b="25403"/>
          <a:stretch>
            <a:fillRect/>
          </a:stretch>
        </p:blipFill>
        <p:spPr>
          <a:xfrm>
            <a:off x="240631" y="0"/>
            <a:ext cx="2283616" cy="1290777"/>
          </a:xfrm>
          <a:prstGeom prst="rect">
            <a:avLst/>
          </a:prstGeom>
        </p:spPr>
      </p:pic>
    </p:spTree>
    <p:extLst>
      <p:ext uri="{BB962C8B-B14F-4D97-AF65-F5344CB8AC3E}">
        <p14:creationId xmlns:p14="http://schemas.microsoft.com/office/powerpoint/2010/main" val="2589570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9317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5364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9533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55125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124</TotalTime>
  <Words>92</Words>
  <Application>Microsoft Office PowerPoint</Application>
  <PresentationFormat>Panorámica</PresentationFormat>
  <Paragraphs>3</Paragraphs>
  <Slides>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vt:i4>
      </vt:variant>
    </vt:vector>
  </HeadingPairs>
  <TitlesOfParts>
    <vt:vector size="11" baseType="lpstr">
      <vt:lpstr>Aptos</vt:lpstr>
      <vt:lpstr>Aptos Display</vt:lpstr>
      <vt:lpstr>Arial</vt:lpstr>
      <vt:lpstr>Raleway</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Berta Velasco</dc:creator>
  <cp:lastModifiedBy>Berta Velasco</cp:lastModifiedBy>
  <cp:revision>1</cp:revision>
  <dcterms:created xsi:type="dcterms:W3CDTF">2026-07-24T07:13:45Z</dcterms:created>
  <dcterms:modified xsi:type="dcterms:W3CDTF">2026-07-24T09:18:28Z</dcterms:modified>
</cp:coreProperties>
</file>